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61" r:id="rId5"/>
    <p:sldId id="258"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2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7AB9C57-7A9B-4894-A47F-BCF01180168C}" type="datetimeFigureOut">
              <a:rPr lang="en-US" smtClean="0"/>
              <a:t>9/9/2014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3BDE397-C8D9-4926-9B31-1B3C7ADC011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9C57-7A9B-4894-A47F-BCF01180168C}"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9C57-7A9B-4894-A47F-BCF01180168C}"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AB9C57-7A9B-4894-A47F-BCF01180168C}"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B9C57-7A9B-4894-A47F-BCF01180168C}"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7AB9C57-7A9B-4894-A47F-BCF01180168C}"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DE397-C8D9-4926-9B31-1B3C7ADC011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AB9C57-7A9B-4894-A47F-BCF01180168C}" type="datetimeFigureOut">
              <a:rPr lang="en-US" smtClean="0"/>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B9C57-7A9B-4894-A47F-BCF01180168C}" type="datetimeFigureOut">
              <a:rPr lang="en-US" smtClean="0"/>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9C57-7A9B-4894-A47F-BCF01180168C}" type="datetimeFigureOut">
              <a:rPr lang="en-US" smtClean="0"/>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AB9C57-7A9B-4894-A47F-BCF01180168C}" type="datetimeFigureOut">
              <a:rPr lang="en-US" smtClean="0"/>
              <a:t>9/9/2014</a:t>
            </a:fld>
            <a:endParaRPr lang="en-US"/>
          </a:p>
        </p:txBody>
      </p:sp>
      <p:sp>
        <p:nvSpPr>
          <p:cNvPr id="7" name="Slide Number Placeholder 6"/>
          <p:cNvSpPr>
            <a:spLocks noGrp="1"/>
          </p:cNvSpPr>
          <p:nvPr>
            <p:ph type="sldNum" sz="quarter" idx="12"/>
          </p:nvPr>
        </p:nvSpPr>
        <p:spPr/>
        <p:txBody>
          <a:bodyPr/>
          <a:lstStyle/>
          <a:p>
            <a:fld id="{73BDE397-C8D9-4926-9B31-1B3C7ADC011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B9C57-7A9B-4894-A47F-BCF01180168C}" type="datetimeFigureOut">
              <a:rPr lang="en-US" smtClean="0"/>
              <a:t>9/9/2014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3BDE397-C8D9-4926-9B31-1B3C7ADC01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AB9C57-7A9B-4894-A47F-BCF01180168C}" type="datetimeFigureOut">
              <a:rPr lang="en-US" smtClean="0"/>
              <a:t>9/9/2014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3BDE397-C8D9-4926-9B31-1B3C7ADC01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T3Bq1h728X0&amp;safety_mode=true&amp;persist_safety_mode=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bjj9Nmn6ZU"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Elizabeth at </a:t>
            </a:r>
            <a:r>
              <a:rPr lang="en-US" dirty="0" err="1" smtClean="0"/>
              <a:t>Tilbury</a:t>
            </a:r>
            <a:endParaRPr lang="en-US" dirty="0"/>
          </a:p>
        </p:txBody>
      </p:sp>
      <p:sp>
        <p:nvSpPr>
          <p:cNvPr id="3" name="Subtitle 2"/>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07458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36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6400800"/>
          </a:xfrm>
        </p:spPr>
        <p:txBody>
          <a:bodyPr>
            <a:normAutofit fontScale="47500" lnSpcReduction="20000"/>
          </a:bodyPr>
          <a:lstStyle/>
          <a:p>
            <a:pPr marL="0" indent="0">
              <a:buNone/>
            </a:pPr>
            <a:r>
              <a:rPr lang="en-US" sz="3800" dirty="0" smtClean="0"/>
              <a:t>My </a:t>
            </a:r>
            <a:r>
              <a:rPr lang="en-US" sz="3800" dirty="0"/>
              <a:t>loving people</a:t>
            </a:r>
            <a:r>
              <a:rPr lang="en-US" sz="3800" dirty="0" smtClean="0"/>
              <a:t>,</a:t>
            </a:r>
          </a:p>
          <a:p>
            <a:pPr marL="0" indent="0">
              <a:buNone/>
            </a:pPr>
            <a:r>
              <a:rPr lang="en-US" sz="3800" dirty="0"/>
              <a:t>  We have been persuaded by some that are careful of our safety, to take heed how we commit our selves to armed multitudes, for fear of treachery; but I assure you I do not desire to live to distrust my faithful and loving people. Let tyrants fear, I have always so behaved myself that, under God, I have placed my </a:t>
            </a:r>
            <a:r>
              <a:rPr lang="en-US" sz="3800" dirty="0" err="1"/>
              <a:t>chiefest</a:t>
            </a:r>
            <a:r>
              <a:rPr lang="en-US" sz="3800" dirty="0"/>
              <a:t> strength and safeguard in the loyal hearts and good-will of my subjects; and therefore I am come amongst you, as you see, at this time, not for my recreation and disport, but being resolved, in the midst and heat of the battle, to live and die amongst you all; to lay down for my God, and for my kingdom, and my people, my </a:t>
            </a:r>
            <a:r>
              <a:rPr lang="en-US" sz="3800" dirty="0" err="1"/>
              <a:t>honour</a:t>
            </a:r>
            <a:r>
              <a:rPr lang="en-US" sz="3800" dirty="0"/>
              <a:t> and my blood, even in the dust. I know I have the body but of a weak and feeble woman; but I have the heart and stomach of a king, and of a king of England too, and think foul scorn that Parma or Spain, or any prince of Europe, should dare to invade the borders of my realm; to which rather than any </a:t>
            </a:r>
            <a:r>
              <a:rPr lang="en-US" sz="3800" dirty="0" err="1"/>
              <a:t>dishonour</a:t>
            </a:r>
            <a:r>
              <a:rPr lang="en-US" sz="3800" dirty="0"/>
              <a:t> shall grow by me, I myself will take up arms, I myself will be your general, judge, and </a:t>
            </a:r>
            <a:r>
              <a:rPr lang="en-US" sz="3800" dirty="0" err="1"/>
              <a:t>rewarder</a:t>
            </a:r>
            <a:r>
              <a:rPr lang="en-US" sz="3800" dirty="0"/>
              <a:t> of every one of your virtues in the field. I know already, for your forwardness you have deserved rewards and crowns; and We do assure you in the word of a prince, they shall be duly paid you. In the mean time, my lieutenant general</a:t>
            </a:r>
            <a:r>
              <a:rPr lang="en-US" sz="3800" baseline="30000" dirty="0"/>
              <a:t>2</a:t>
            </a:r>
            <a:r>
              <a:rPr lang="en-US" sz="3800" dirty="0"/>
              <a:t> shall be in my stead, than whom never prince commanded a more noble or worthy subject; not doubting but by your obedience to my general, by your concord in the camp, and your </a:t>
            </a:r>
            <a:r>
              <a:rPr lang="en-US" sz="3800" dirty="0" err="1"/>
              <a:t>valour</a:t>
            </a:r>
            <a:r>
              <a:rPr lang="en-US" sz="3800" dirty="0"/>
              <a:t> in the field, we shall shortly have a famous victory over those enemies of my God, of my kingdom, and of my people. </a:t>
            </a:r>
          </a:p>
          <a:p>
            <a:pPr marL="0" indent="0">
              <a:buNone/>
            </a:pPr>
            <a:endParaRPr lang="en-US" dirty="0"/>
          </a:p>
        </p:txBody>
      </p:sp>
    </p:spTree>
    <p:extLst>
      <p:ext uri="{BB962C8B-B14F-4D97-AF65-F5344CB8AC3E}">
        <p14:creationId xmlns:p14="http://schemas.microsoft.com/office/powerpoint/2010/main" val="89874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53" t="31250" r="8949" b="14962"/>
          <a:stretch/>
        </p:blipFill>
        <p:spPr bwMode="auto">
          <a:xfrm>
            <a:off x="533400" y="609600"/>
            <a:ext cx="784167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58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33" t="23011" r="2983" b="12121"/>
          <a:stretch/>
        </p:blipFill>
        <p:spPr bwMode="auto">
          <a:xfrm>
            <a:off x="457199" y="838200"/>
            <a:ext cx="818111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66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6777317" cy="3508977"/>
          </a:xfrm>
        </p:spPr>
        <p:txBody>
          <a:bodyPr/>
          <a:lstStyle/>
          <a:p>
            <a:pPr marL="68580" indent="0">
              <a:buNone/>
            </a:pPr>
            <a:r>
              <a:rPr lang="en-US" dirty="0" smtClean="0">
                <a:hlinkClick r:id="rId2"/>
              </a:rPr>
              <a:t>Play video</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57" t="31724" r="8878" b="13352"/>
          <a:stretch/>
        </p:blipFill>
        <p:spPr bwMode="auto">
          <a:xfrm>
            <a:off x="914400" y="838200"/>
            <a:ext cx="7583477" cy="43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89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8" t="25569" r="10512" b="12500"/>
          <a:stretch/>
        </p:blipFill>
        <p:spPr bwMode="auto">
          <a:xfrm>
            <a:off x="699655" y="762000"/>
            <a:ext cx="7391400" cy="422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5410200"/>
            <a:ext cx="1905000" cy="369332"/>
          </a:xfrm>
          <a:prstGeom prst="rect">
            <a:avLst/>
          </a:prstGeom>
          <a:noFill/>
        </p:spPr>
        <p:txBody>
          <a:bodyPr wrap="square" rtlCol="0">
            <a:spAutoFit/>
          </a:bodyPr>
          <a:lstStyle/>
          <a:p>
            <a:r>
              <a:rPr lang="en-US" b="1" dirty="0" smtClean="0">
                <a:hlinkClick r:id="rId3"/>
              </a:rPr>
              <a:t>Play Video</a:t>
            </a:r>
            <a:endParaRPr lang="en-US" b="1" dirty="0"/>
          </a:p>
        </p:txBody>
      </p:sp>
    </p:spTree>
    <p:extLst>
      <p:ext uri="{BB962C8B-B14F-4D97-AF65-F5344CB8AC3E}">
        <p14:creationId xmlns:p14="http://schemas.microsoft.com/office/powerpoint/2010/main" val="2365900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TotalTime>
  <Words>11</Words>
  <Application>Microsoft Office PowerPoint</Application>
  <PresentationFormat>On-screen Show (4:3)</PresentationFormat>
  <Paragraphs>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Austin</vt:lpstr>
      <vt:lpstr>Elizabeth at Tilbury</vt:lpstr>
      <vt:lpstr>PowerPoint Presentation</vt:lpstr>
      <vt:lpstr>PowerPoint Presentation</vt:lpstr>
      <vt:lpstr>PowerPoint Presentation</vt:lpstr>
      <vt:lpstr>PowerPoint Presentation</vt:lpstr>
      <vt:lpstr>PowerPoint Presentation</vt:lpstr>
    </vt:vector>
  </TitlesOfParts>
  <Company>Anoka-Hennepin 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at Tilbury</dc:title>
  <dc:creator>user</dc:creator>
  <cp:lastModifiedBy>user</cp:lastModifiedBy>
  <cp:revision>2</cp:revision>
  <dcterms:created xsi:type="dcterms:W3CDTF">2014-09-08T22:34:17Z</dcterms:created>
  <dcterms:modified xsi:type="dcterms:W3CDTF">2014-09-09T13:44:53Z</dcterms:modified>
</cp:coreProperties>
</file>